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444590-C365-4784-B2F5-AB5DB53B9037}" v="72" dt="2020-06-01T18:22:27.252"/>
    <p1510:client id="{B4E49C3A-A19D-44A6-AA0C-7CE140296FD3}" v="1" dt="2020-06-01T18:19:42.1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idmann, Kurt" userId="S::kheidman@steelcase.com::3dd5ed86-c7f5-4146-a767-82f032756c1e" providerId="AD" clId="Web-{B4E49C3A-A19D-44A6-AA0C-7CE140296FD3}"/>
    <pc:docChg chg="modSld">
      <pc:chgData name="Heidmann, Kurt" userId="S::kheidman@steelcase.com::3dd5ed86-c7f5-4146-a767-82f032756c1e" providerId="AD" clId="Web-{B4E49C3A-A19D-44A6-AA0C-7CE140296FD3}" dt="2020-06-01T18:19:42.102" v="0" actId="1076"/>
      <pc:docMkLst>
        <pc:docMk/>
      </pc:docMkLst>
      <pc:sldChg chg="modSp">
        <pc:chgData name="Heidmann, Kurt" userId="S::kheidman@steelcase.com::3dd5ed86-c7f5-4146-a767-82f032756c1e" providerId="AD" clId="Web-{B4E49C3A-A19D-44A6-AA0C-7CE140296FD3}" dt="2020-06-01T18:19:42.102" v="0" actId="1076"/>
        <pc:sldMkLst>
          <pc:docMk/>
          <pc:sldMk cId="1296077646" sldId="256"/>
        </pc:sldMkLst>
        <pc:picChg chg="mod">
          <ac:chgData name="Heidmann, Kurt" userId="S::kheidman@steelcase.com::3dd5ed86-c7f5-4146-a767-82f032756c1e" providerId="AD" clId="Web-{B4E49C3A-A19D-44A6-AA0C-7CE140296FD3}" dt="2020-06-01T18:19:42.102" v="0" actId="1076"/>
          <ac:picMkLst>
            <pc:docMk/>
            <pc:sldMk cId="1296077646" sldId="256"/>
            <ac:picMk id="4" creationId="{9F2EAE4F-EA43-4BFD-9B79-ED89D4CEBAE6}"/>
          </ac:picMkLst>
        </pc:picChg>
      </pc:sldChg>
    </pc:docChg>
  </pc:docChgLst>
  <pc:docChgLst>
    <pc:chgData name="Heidmann, Kurt" userId="S::kheidman@steelcase.com::3dd5ed86-c7f5-4146-a767-82f032756c1e" providerId="AD" clId="Web-{5A444590-C365-4784-B2F5-AB5DB53B9037}"/>
    <pc:docChg chg="addSld delSld modSld">
      <pc:chgData name="Heidmann, Kurt" userId="S::kheidman@steelcase.com::3dd5ed86-c7f5-4146-a767-82f032756c1e" providerId="AD" clId="Web-{5A444590-C365-4784-B2F5-AB5DB53B9037}" dt="2020-06-01T18:22:26.299" v="69" actId="20577"/>
      <pc:docMkLst>
        <pc:docMk/>
      </pc:docMkLst>
      <pc:sldChg chg="modSp">
        <pc:chgData name="Heidmann, Kurt" userId="S::kheidman@steelcase.com::3dd5ed86-c7f5-4146-a767-82f032756c1e" providerId="AD" clId="Web-{5A444590-C365-4784-B2F5-AB5DB53B9037}" dt="2020-06-01T18:21:16.156" v="2" actId="1076"/>
        <pc:sldMkLst>
          <pc:docMk/>
          <pc:sldMk cId="1296077646" sldId="256"/>
        </pc:sldMkLst>
        <pc:picChg chg="mod">
          <ac:chgData name="Heidmann, Kurt" userId="S::kheidman@steelcase.com::3dd5ed86-c7f5-4146-a767-82f032756c1e" providerId="AD" clId="Web-{5A444590-C365-4784-B2F5-AB5DB53B9037}" dt="2020-06-01T18:21:16.156" v="2" actId="1076"/>
          <ac:picMkLst>
            <pc:docMk/>
            <pc:sldMk cId="1296077646" sldId="256"/>
            <ac:picMk id="4" creationId="{9F2EAE4F-EA43-4BFD-9B79-ED89D4CEBAE6}"/>
          </ac:picMkLst>
        </pc:picChg>
      </pc:sldChg>
      <pc:sldChg chg="del">
        <pc:chgData name="Heidmann, Kurt" userId="S::kheidman@steelcase.com::3dd5ed86-c7f5-4146-a767-82f032756c1e" providerId="AD" clId="Web-{5A444590-C365-4784-B2F5-AB5DB53B9037}" dt="2020-06-01T18:21:00.390" v="0"/>
        <pc:sldMkLst>
          <pc:docMk/>
          <pc:sldMk cId="2538682507" sldId="257"/>
        </pc:sldMkLst>
      </pc:sldChg>
      <pc:sldChg chg="delSp modSp new">
        <pc:chgData name="Heidmann, Kurt" userId="S::kheidman@steelcase.com::3dd5ed86-c7f5-4146-a767-82f032756c1e" providerId="AD" clId="Web-{5A444590-C365-4784-B2F5-AB5DB53B9037}" dt="2020-06-01T18:22:25.080" v="67" actId="20577"/>
        <pc:sldMkLst>
          <pc:docMk/>
          <pc:sldMk cId="3879714238" sldId="257"/>
        </pc:sldMkLst>
        <pc:spChg chg="mod">
          <ac:chgData name="Heidmann, Kurt" userId="S::kheidman@steelcase.com::3dd5ed86-c7f5-4146-a767-82f032756c1e" providerId="AD" clId="Web-{5A444590-C365-4784-B2F5-AB5DB53B9037}" dt="2020-06-01T18:22:25.080" v="67" actId="20577"/>
          <ac:spMkLst>
            <pc:docMk/>
            <pc:sldMk cId="3879714238" sldId="257"/>
            <ac:spMk id="2" creationId="{EA0FD624-822E-404A-944C-AF75549A4E0B}"/>
          </ac:spMkLst>
        </pc:spChg>
        <pc:spChg chg="del">
          <ac:chgData name="Heidmann, Kurt" userId="S::kheidman@steelcase.com::3dd5ed86-c7f5-4146-a767-82f032756c1e" providerId="AD" clId="Web-{5A444590-C365-4784-B2F5-AB5DB53B9037}" dt="2020-06-01T18:21:54.610" v="36"/>
          <ac:spMkLst>
            <pc:docMk/>
            <pc:sldMk cId="3879714238" sldId="257"/>
            <ac:spMk id="3" creationId="{4A43DD7F-AC58-44C9-8C96-9E516CF2716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7A0D9-8B85-46FE-A5AC-15EA449FA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AF6F5-68E0-4497-9E56-3B5C7F7BC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86F0F-2A37-4DF4-9BCE-78E8EE81A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F7347-C645-4A8C-92D6-BB1ADAD4E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9A074-D6CD-4A1B-BBF2-D3643D121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22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1AA62-4267-478B-99FD-48A0049CF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858D51-EC27-4498-BFC3-6CD1A1E953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7688B-C1ED-4140-A50B-F9DAEDC38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C6406-1985-4FA2-B092-04E00E700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0448C-2D51-4BE1-B478-DA3677C91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374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49C65D-5F28-44F9-AB7C-3C50AED9F1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375973-BD84-4FB3-89F0-93183E0316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08606-940D-46FC-8159-749ECBD09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ADBCC-20C4-4E1C-91D1-56681DD17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54765-61D6-42D3-BCC8-6EEBC6306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43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63973-233B-4795-A28E-6A31873F4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62E9A-E976-46E9-B741-302FDFCA1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E0E0F-AE5D-4428-8D0E-56A398D99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78EDF-36F7-438C-AE96-1AF6270B8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82457-196E-4A19-9ED3-3311A45B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98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C7D02-A5F6-46D9-8DB0-B8CCA1D42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D8FF3-F931-4259-AD67-B68683223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FADE3-156F-4E41-9C73-7D43A191C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53AA6-3351-4DA7-B1AD-28121114A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95E46-7973-49EA-A085-D49B2F91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3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8F2E-FA67-4FA4-B629-23AE5C1F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444A4-BC60-4ADA-82D2-0235E1754D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474ABC-5704-4FC7-AB5C-F4CE1A3BB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EED64D-4BCF-4B2A-BAE4-015A9A65B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D713E0-FF88-4DED-94CA-12F04F0B3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D90E9-8CF4-408A-93AF-537C05A76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32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69FB7-5B56-428D-AABE-E33FC8553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99AC3-79BE-479A-9EAE-CD13F06BD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B9C85-4CC0-482F-8159-D7C636AB1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AF8647-B809-4205-8E2A-81F3057D25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1119EA-B031-447D-BC52-D53A750DE1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CB0333-CFBC-4BA1-BBD0-1D8C07B5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BBB8D2-F462-4AB5-9DF5-0B71DD902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678963-EA21-464F-9814-506A8B5DE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668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55068-1B92-4F21-9148-076EA26A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CA6C38-7774-4B3B-884F-5DB9C3EF5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33F740-9B6C-433F-B13F-3D761D39F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D2612-A364-4EDC-95F3-C065F7561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887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3B4D5-E100-4803-A5AC-CB0C1100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1EAAF9-8E7C-447A-AFBF-62872089E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0E110-F5CB-4906-99A2-FB9FC7B53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72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2B50F-C717-44BF-85B4-E6D0918F4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99F07-51AF-44CC-B4BE-9390D4253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17C3B-CF23-468A-98BE-9410D66497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41E32-25D4-496B-8BD2-F2653D628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80CBA1-28F5-4C26-9899-DFAD6B417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EF6BC-60F0-4D5D-8888-CA36A4FF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687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084B3-89F8-4BBE-BED2-C0EC890F8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7F97D3-E896-47F6-ACA9-CE2DAD2DC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9611BA-ACA0-4787-9F3A-6F530E8C97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13C51E-6813-4E1B-B51C-AC617CE7C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10D52-AC4E-4124-9935-0736F7CEB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E24B26-6734-458B-80B9-9973D497E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72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C2A5BF-6FAB-4513-AE43-715E500D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8A8D4-0E87-4A9C-AB3D-997880E7E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132DB-DFF2-4992-A35D-D6DA3C9F16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49148-C6C6-4C26-A987-9A77750DA025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D124A-BE8F-4A1C-ACAB-CF8ECB23D6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DA8FD-946A-45A1-B0A9-8E5A90B0A4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1DDF3E-F574-42F1-A3FA-8FC06E28A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715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.png"/><Relationship Id="rId5" Type="http://schemas.microsoft.com/office/2007/relationships/media" Target="../media/media3.mp4"/><Relationship Id="rId10" Type="http://schemas.openxmlformats.org/officeDocument/2006/relationships/image" Target="../media/image1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FD624-822E-404A-944C-AF75549A4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786188"/>
          </a:xfrm>
        </p:spPr>
        <p:txBody>
          <a:bodyPr/>
          <a:lstStyle/>
          <a:p>
            <a:r>
              <a:rPr lang="en-US">
                <a:cs typeface="Calibri Light"/>
              </a:rPr>
              <a:t>Animation of Lo Tech Vent</a:t>
            </a:r>
            <a:br>
              <a:rPr lang="en-US">
                <a:cs typeface="Calibri Light"/>
              </a:rPr>
            </a:br>
            <a:br>
              <a:rPr lang="en-US">
                <a:cs typeface="Calibri Light"/>
              </a:rPr>
            </a:br>
            <a:r>
              <a:rPr lang="en-US">
                <a:cs typeface="Calibri Light"/>
              </a:rPr>
              <a:t>showing operation in 4 settings</a:t>
            </a:r>
          </a:p>
        </p:txBody>
      </p:sp>
    </p:spTree>
    <p:extLst>
      <p:ext uri="{BB962C8B-B14F-4D97-AF65-F5344CB8AC3E}">
        <p14:creationId xmlns:p14="http://schemas.microsoft.com/office/powerpoint/2010/main" val="3879714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4">
            <a:hlinkClick r:id="" action="ppaction://media"/>
            <a:extLst>
              <a:ext uri="{FF2B5EF4-FFF2-40B4-BE49-F238E27FC236}">
                <a16:creationId xmlns:a16="http://schemas.microsoft.com/office/drawing/2014/main" id="{9F2EAE4F-EA43-4BFD-9B79-ED89D4CEBA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41194" y="277131"/>
            <a:ext cx="5486400" cy="2951949"/>
          </a:xfrm>
          <a:prstGeom prst="rect">
            <a:avLst/>
          </a:prstGeom>
        </p:spPr>
      </p:pic>
      <p:pic>
        <p:nvPicPr>
          <p:cNvPr id="5" name="01">
            <a:hlinkClick r:id="" action="ppaction://media"/>
            <a:extLst>
              <a:ext uri="{FF2B5EF4-FFF2-40B4-BE49-F238E27FC236}">
                <a16:creationId xmlns:a16="http://schemas.microsoft.com/office/drawing/2014/main" id="{E4776825-DAE3-48A5-AE41-1D1EA91CC5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57977" y="360308"/>
            <a:ext cx="5212080" cy="2835985"/>
          </a:xfrm>
          <a:prstGeom prst="rect">
            <a:avLst/>
          </a:prstGeom>
        </p:spPr>
      </p:pic>
      <p:pic>
        <p:nvPicPr>
          <p:cNvPr id="7" name="03">
            <a:hlinkClick r:id="" action="ppaction://media"/>
            <a:extLst>
              <a:ext uri="{FF2B5EF4-FFF2-40B4-BE49-F238E27FC236}">
                <a16:creationId xmlns:a16="http://schemas.microsoft.com/office/drawing/2014/main" id="{5E7507D3-B9C5-42A7-A5BC-C2B8B1E201D8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84375" y="3316557"/>
            <a:ext cx="5486400" cy="2985247"/>
          </a:xfrm>
          <a:prstGeom prst="rect">
            <a:avLst/>
          </a:prstGeom>
        </p:spPr>
      </p:pic>
      <p:pic>
        <p:nvPicPr>
          <p:cNvPr id="6" name="02">
            <a:hlinkClick r:id="" action="ppaction://media"/>
            <a:extLst>
              <a:ext uri="{FF2B5EF4-FFF2-40B4-BE49-F238E27FC236}">
                <a16:creationId xmlns:a16="http://schemas.microsoft.com/office/drawing/2014/main" id="{D9A42668-0F72-4C69-BE68-F94684ED5AB0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718314" y="3236381"/>
            <a:ext cx="5760720" cy="3145597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9BB11E-1A9D-4B06-BE0B-7660800F63FF}"/>
              </a:ext>
            </a:extLst>
          </p:cNvPr>
          <p:cNvSpPr txBox="1"/>
          <p:nvPr/>
        </p:nvSpPr>
        <p:spPr>
          <a:xfrm>
            <a:off x="5891848" y="491323"/>
            <a:ext cx="1712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TV=800ml</a:t>
            </a:r>
          </a:p>
          <a:p>
            <a:r>
              <a:rPr lang="en-US"/>
              <a:t>I/E=1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EF1CC1-1AD4-49BA-BA1F-505CF6F31A7C}"/>
              </a:ext>
            </a:extLst>
          </p:cNvPr>
          <p:cNvSpPr txBox="1"/>
          <p:nvPr/>
        </p:nvSpPr>
        <p:spPr>
          <a:xfrm>
            <a:off x="1261606" y="413677"/>
            <a:ext cx="1712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TV=200ml</a:t>
            </a:r>
          </a:p>
          <a:p>
            <a:r>
              <a:rPr lang="en-US"/>
              <a:t>I/E=1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C7E1C8-4496-44B0-81E2-B39ED28DEA39}"/>
              </a:ext>
            </a:extLst>
          </p:cNvPr>
          <p:cNvSpPr txBox="1"/>
          <p:nvPr/>
        </p:nvSpPr>
        <p:spPr>
          <a:xfrm>
            <a:off x="1386161" y="3470462"/>
            <a:ext cx="1712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TV=200ml</a:t>
            </a:r>
          </a:p>
          <a:p>
            <a:r>
              <a:rPr lang="en-US"/>
              <a:t>I/E=3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D72607-E91F-4139-9233-3D1B23BAEA65}"/>
              </a:ext>
            </a:extLst>
          </p:cNvPr>
          <p:cNvSpPr txBox="1"/>
          <p:nvPr/>
        </p:nvSpPr>
        <p:spPr>
          <a:xfrm>
            <a:off x="6020100" y="3522461"/>
            <a:ext cx="1712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TV=800ml</a:t>
            </a:r>
          </a:p>
          <a:p>
            <a:r>
              <a:rPr lang="en-US"/>
              <a:t>I/E=3</a:t>
            </a:r>
          </a:p>
        </p:txBody>
      </p:sp>
    </p:spTree>
    <p:extLst>
      <p:ext uri="{BB962C8B-B14F-4D97-AF65-F5344CB8AC3E}">
        <p14:creationId xmlns:p14="http://schemas.microsoft.com/office/powerpoint/2010/main" val="129607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4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41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00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B4E1423EA65A4B858FBB714BAD46D3" ma:contentTypeVersion="8" ma:contentTypeDescription="Create a new document." ma:contentTypeScope="" ma:versionID="2de29ecd42892fcc218f43ee934293de">
  <xsd:schema xmlns:xsd="http://www.w3.org/2001/XMLSchema" xmlns:xs="http://www.w3.org/2001/XMLSchema" xmlns:p="http://schemas.microsoft.com/office/2006/metadata/properties" xmlns:ns2="6c92f59e-fcdd-4cd0-b746-52bf41d8059a" targetNamespace="http://schemas.microsoft.com/office/2006/metadata/properties" ma:root="true" ma:fieldsID="34bbab375428b7a2a4ba9a09f0de1cbe" ns2:_="">
    <xsd:import namespace="6c92f59e-fcdd-4cd0-b746-52bf41d8059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92f59e-fcdd-4cd0-b746-52bf41d805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AE3ADD9-F8D6-4F5B-9CD8-741DDFE05D0E}">
  <ds:schemaRefs>
    <ds:schemaRef ds:uri="6c92f59e-fcdd-4cd0-b746-52bf41d8059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F53E00-0664-4117-8C61-EE63033BDA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4CC914-17E4-4FE1-9293-1966DC0BA5C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Animation of Lo Tech Vent  showing operation in 4 settings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Heidmann, Kurt</dc:creator>
  <cp:revision>1</cp:revision>
  <dcterms:created xsi:type="dcterms:W3CDTF">2020-04-30T01:00:04Z</dcterms:created>
  <dcterms:modified xsi:type="dcterms:W3CDTF">2020-06-01T18:22:44Z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0x010100E0B4E1423EA65A4B858FBB714BAD46D3</vt:lpwstr>
  </property>
</Properties>
</file>

<file path=docProps/thumbnail.jpeg>
</file>